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7F8B4AFF-97D6-4DE2-BE4F-45CD74559261}" type="datetimeFigureOut">
              <a:rPr lang="es-CO" smtClean="0"/>
              <a:t>08/05/2013</a:t>
            </a:fld>
            <a:endParaRPr lang="es-CO"/>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CO"/>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EF79F58-5440-439D-BE40-88EAAFABAE3C}" type="slidenum">
              <a:rPr lang="es-CO" smtClean="0"/>
              <a:t>‹Nº›</a:t>
            </a:fld>
            <a:endParaRPr lang="es-CO"/>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F8B4AFF-97D6-4DE2-BE4F-45CD74559261}" type="datetimeFigureOut">
              <a:rPr lang="es-CO" smtClean="0"/>
              <a:t>08/05/2013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EF79F58-5440-439D-BE40-88EAAFABAE3C}"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F8B4AFF-97D6-4DE2-BE4F-45CD74559261}" type="datetimeFigureOut">
              <a:rPr lang="es-CO" smtClean="0"/>
              <a:t>08/05/2013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EF79F58-5440-439D-BE40-88EAAFABAE3C}"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F8B4AFF-97D6-4DE2-BE4F-45CD74559261}" type="datetimeFigureOut">
              <a:rPr lang="es-CO" smtClean="0"/>
              <a:t>08/05/2013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EF79F58-5440-439D-BE40-88EAAFABAE3C}" type="slidenum">
              <a:rPr lang="es-CO" smtClean="0"/>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F8B4AFF-97D6-4DE2-BE4F-45CD74559261}" type="datetimeFigureOut">
              <a:rPr lang="es-CO" smtClean="0"/>
              <a:t>08/05/2013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EF79F58-5440-439D-BE40-88EAAFABAE3C}" type="slidenum">
              <a:rPr lang="es-CO" smtClean="0"/>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7F8B4AFF-97D6-4DE2-BE4F-45CD74559261}" type="datetimeFigureOut">
              <a:rPr lang="es-CO" smtClean="0"/>
              <a:t>08/05/2013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EF79F58-5440-439D-BE40-88EAAFABAE3C}" type="slidenum">
              <a:rPr lang="es-CO" smtClean="0"/>
              <a:t>‹Nº›</a:t>
            </a:fld>
            <a:endParaRPr lang="es-CO"/>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F8B4AFF-97D6-4DE2-BE4F-45CD74559261}" type="datetimeFigureOut">
              <a:rPr lang="es-CO" smtClean="0"/>
              <a:t>08/05/2013</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3EF79F58-5440-439D-BE40-88EAAFABAE3C}" type="slidenum">
              <a:rPr lang="es-CO" smtClean="0"/>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7F8B4AFF-97D6-4DE2-BE4F-45CD74559261}" type="datetimeFigureOut">
              <a:rPr lang="es-CO" smtClean="0"/>
              <a:t>08/05/2013</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3EF79F58-5440-439D-BE40-88EAAFABAE3C}" type="slidenum">
              <a:rPr lang="es-CO" smtClean="0"/>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8B4AFF-97D6-4DE2-BE4F-45CD74559261}" type="datetimeFigureOut">
              <a:rPr lang="es-CO" smtClean="0"/>
              <a:t>08/05/2013</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3EF79F58-5440-439D-BE40-88EAAFABAE3C}"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F8B4AFF-97D6-4DE2-BE4F-45CD74559261}" type="datetimeFigureOut">
              <a:rPr lang="es-CO" smtClean="0"/>
              <a:t>08/05/2013</a:t>
            </a:fld>
            <a:endParaRPr lang="es-CO"/>
          </a:p>
        </p:txBody>
      </p:sp>
      <p:sp>
        <p:nvSpPr>
          <p:cNvPr id="7" name="Slide Number Placeholder 6"/>
          <p:cNvSpPr>
            <a:spLocks noGrp="1"/>
          </p:cNvSpPr>
          <p:nvPr>
            <p:ph type="sldNum" sz="quarter" idx="12"/>
          </p:nvPr>
        </p:nvSpPr>
        <p:spPr/>
        <p:txBody>
          <a:bodyPr/>
          <a:lstStyle/>
          <a:p>
            <a:fld id="{3EF79F58-5440-439D-BE40-88EAAFABAE3C}" type="slidenum">
              <a:rPr lang="es-CO" smtClean="0"/>
              <a:t>‹Nº›</a:t>
            </a:fld>
            <a:endParaRPr lang="es-CO"/>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CO"/>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F8B4AFF-97D6-4DE2-BE4F-45CD74559261}" type="datetimeFigureOut">
              <a:rPr lang="es-CO" smtClean="0"/>
              <a:t>08/05/2013</a:t>
            </a:fld>
            <a:endParaRPr lang="es-CO"/>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CO"/>
          </a:p>
        </p:txBody>
      </p:sp>
      <p:sp>
        <p:nvSpPr>
          <p:cNvPr id="7" name="Slide Number Placeholder 6"/>
          <p:cNvSpPr>
            <a:spLocks noGrp="1"/>
          </p:cNvSpPr>
          <p:nvPr>
            <p:ph type="sldNum" sz="quarter" idx="12"/>
          </p:nvPr>
        </p:nvSpPr>
        <p:spPr/>
        <p:txBody>
          <a:bodyPr/>
          <a:lstStyle/>
          <a:p>
            <a:fld id="{3EF79F58-5440-439D-BE40-88EAAFABAE3C}" type="slidenum">
              <a:rPr lang="es-CO" smtClean="0"/>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F8B4AFF-97D6-4DE2-BE4F-45CD74559261}" type="datetimeFigureOut">
              <a:rPr lang="es-CO" smtClean="0"/>
              <a:t>08/05/2013</a:t>
            </a:fld>
            <a:endParaRPr lang="es-CO"/>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CO"/>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EF79F58-5440-439D-BE40-88EAAFABAE3C}" type="slidenum">
              <a:rPr lang="es-CO" smtClean="0"/>
              <a:t>‹Nº›</a:t>
            </a:fld>
            <a:endParaRPr lang="es-C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CO" dirty="0" smtClean="0"/>
              <a:t>SOBRES Y TARJETAS PERSONALES</a:t>
            </a:r>
            <a:endParaRPr lang="es-CO" dirty="0"/>
          </a:p>
        </p:txBody>
      </p:sp>
      <p:sp>
        <p:nvSpPr>
          <p:cNvPr id="3" name="2 Subtítulo"/>
          <p:cNvSpPr>
            <a:spLocks noGrp="1"/>
          </p:cNvSpPr>
          <p:nvPr>
            <p:ph type="subTitle" idx="1"/>
          </p:nvPr>
        </p:nvSpPr>
        <p:spPr/>
        <p:txBody>
          <a:bodyPr/>
          <a:lstStyle/>
          <a:p>
            <a:r>
              <a:rPr lang="es-CO" dirty="0" smtClean="0"/>
              <a:t>Doris Chaverra Osorio</a:t>
            </a:r>
          </a:p>
          <a:p>
            <a:r>
              <a:rPr lang="es-CO" dirty="0" smtClean="0"/>
              <a:t>Leidy González Gómez</a:t>
            </a:r>
          </a:p>
          <a:p>
            <a:r>
              <a:rPr lang="es-CO" dirty="0" smtClean="0"/>
              <a:t>Isabella Valencia Cataño</a:t>
            </a:r>
            <a:endParaRPr lang="es-CO" dirty="0"/>
          </a:p>
        </p:txBody>
      </p:sp>
    </p:spTree>
    <p:extLst>
      <p:ext uri="{BB962C8B-B14F-4D97-AF65-F5344CB8AC3E}">
        <p14:creationId xmlns:p14="http://schemas.microsoft.com/office/powerpoint/2010/main" val="130950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71600" y="836712"/>
            <a:ext cx="7128792" cy="2616101"/>
          </a:xfrm>
          <a:prstGeom prst="rect">
            <a:avLst/>
          </a:prstGeom>
          <a:noFill/>
        </p:spPr>
        <p:txBody>
          <a:bodyPr wrap="square" rtlCol="0">
            <a:spAutoFit/>
          </a:bodyPr>
          <a:lstStyle/>
          <a:p>
            <a:r>
              <a:rPr lang="es-CO" sz="2000" b="1" dirty="0" smtClean="0"/>
              <a:t>SOBRES</a:t>
            </a:r>
          </a:p>
          <a:p>
            <a:endParaRPr lang="es-CO" dirty="0"/>
          </a:p>
          <a:p>
            <a:r>
              <a:rPr lang="es-ES" dirty="0" smtClean="0"/>
              <a:t>Es </a:t>
            </a:r>
            <a:r>
              <a:rPr lang="es-ES" dirty="0"/>
              <a:t>una cubierta de papel u otro material utilizado para introducir en su </a:t>
            </a:r>
            <a:r>
              <a:rPr lang="es-ES" dirty="0" smtClean="0"/>
              <a:t>interior cartas</a:t>
            </a:r>
            <a:r>
              <a:rPr lang="es-ES" dirty="0"/>
              <a:t>, tarjetas, billetes y documentos que se entregan en mano o envían por correo</a:t>
            </a:r>
            <a:r>
              <a:rPr lang="es-ES" dirty="0" smtClean="0"/>
              <a:t>.</a:t>
            </a:r>
          </a:p>
          <a:p>
            <a:r>
              <a:rPr lang="es-ES" dirty="0"/>
              <a:t>Los sobres se adquieren en las papelerías y tiendas de material de oficina, y también se pueden personalizar encargándolos a una imprenta.</a:t>
            </a:r>
            <a:endParaRPr lang="es-CO" dirty="0"/>
          </a:p>
          <a:p>
            <a:endParaRPr lang="es-CO" dirty="0"/>
          </a:p>
        </p:txBody>
      </p:sp>
      <p:pic>
        <p:nvPicPr>
          <p:cNvPr id="1026" name="Picture 2" descr="http://scarcar.files.wordpress.com/2013/01/sob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996952"/>
            <a:ext cx="3810000"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129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43608" y="980728"/>
            <a:ext cx="7128792" cy="2585323"/>
          </a:xfrm>
          <a:prstGeom prst="rect">
            <a:avLst/>
          </a:prstGeom>
          <a:noFill/>
        </p:spPr>
        <p:txBody>
          <a:bodyPr wrap="square" rtlCol="0">
            <a:spAutoFit/>
          </a:bodyPr>
          <a:lstStyle/>
          <a:p>
            <a:r>
              <a:rPr lang="es-CO" dirty="0" smtClean="0"/>
              <a:t>Los tipos </a:t>
            </a:r>
            <a:r>
              <a:rPr lang="es-CO" dirty="0"/>
              <a:t>de </a:t>
            </a:r>
            <a:r>
              <a:rPr lang="es-CO" dirty="0" smtClean="0"/>
              <a:t>sobres son:</a:t>
            </a:r>
            <a:endParaRPr lang="es-CO" b="1" dirty="0"/>
          </a:p>
          <a:p>
            <a:pPr lvl="0"/>
            <a:r>
              <a:rPr lang="es-CO" b="1" dirty="0" smtClean="0"/>
              <a:t>Sobres </a:t>
            </a:r>
            <a:r>
              <a:rPr lang="es-CO" b="1" dirty="0"/>
              <a:t>de </a:t>
            </a:r>
            <a:r>
              <a:rPr lang="es-CO" b="1" dirty="0" smtClean="0"/>
              <a:t>solapa</a:t>
            </a:r>
            <a:r>
              <a:rPr lang="es-CO" dirty="0" smtClean="0"/>
              <a:t>: Hay </a:t>
            </a:r>
            <a:r>
              <a:rPr lang="es-CO" dirty="0"/>
              <a:t>que humedecer la solapa para pegarla, lo que se realiza bien con la lengua bien con una almohadilla humedecida. La solapa tiene forma triangular constituyendo éste el sistema clásico de cierre.</a:t>
            </a:r>
          </a:p>
          <a:p>
            <a:pPr lvl="0"/>
            <a:r>
              <a:rPr lang="es-CO" b="1" dirty="0"/>
              <a:t>Sobres autoadhesivos</a:t>
            </a:r>
            <a:r>
              <a:rPr lang="es-CO" dirty="0"/>
              <a:t> </a:t>
            </a:r>
            <a:r>
              <a:rPr lang="es-CO" dirty="0" smtClean="0"/>
              <a:t>: Cuya </a:t>
            </a:r>
            <a:r>
              <a:rPr lang="es-CO" dirty="0"/>
              <a:t>solapa se pega desprendiendo una tira plástica. Por su comodidad, los sobres de </a:t>
            </a:r>
            <a:r>
              <a:rPr lang="es-CO" dirty="0" smtClean="0"/>
              <a:t>auto cierre </a:t>
            </a:r>
            <a:r>
              <a:rPr lang="es-CO" dirty="0"/>
              <a:t>han sustituido casi por completo a los anteriores.</a:t>
            </a:r>
          </a:p>
          <a:p>
            <a:endParaRPr lang="es-CO" dirty="0"/>
          </a:p>
        </p:txBody>
      </p:sp>
      <p:pic>
        <p:nvPicPr>
          <p:cNvPr id="2050" name="Picture 2" descr="http://www.solostocks.com/img/sobre-offset-blanco-90-grs-tarjeta-de-visita-70x105-mm-engomado-solapa-pico-6635463z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356992"/>
            <a:ext cx="2727674" cy="27276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1567" y="3657016"/>
            <a:ext cx="3400398" cy="22527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4272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71600" y="836712"/>
            <a:ext cx="7056784" cy="2031325"/>
          </a:xfrm>
          <a:prstGeom prst="rect">
            <a:avLst/>
          </a:prstGeom>
          <a:noFill/>
        </p:spPr>
        <p:txBody>
          <a:bodyPr wrap="square" rtlCol="0">
            <a:spAutoFit/>
          </a:bodyPr>
          <a:lstStyle/>
          <a:p>
            <a:r>
              <a:rPr lang="es-CO" b="1" dirty="0"/>
              <a:t>Por su diseño, se pueden distinguir:</a:t>
            </a:r>
          </a:p>
          <a:p>
            <a:pPr lvl="0"/>
            <a:r>
              <a:rPr lang="es-CO" b="1" dirty="0" smtClean="0"/>
              <a:t>Sobres sin ventana</a:t>
            </a:r>
            <a:r>
              <a:rPr lang="es-CO" dirty="0" smtClean="0"/>
              <a:t>: En </a:t>
            </a:r>
            <a:r>
              <a:rPr lang="es-CO" dirty="0"/>
              <a:t>los que hay que escribir la dirección del destinatario</a:t>
            </a:r>
          </a:p>
          <a:p>
            <a:pPr lvl="0"/>
            <a:r>
              <a:rPr lang="es-CO" b="1" dirty="0"/>
              <a:t>Sobres con </a:t>
            </a:r>
            <a:r>
              <a:rPr lang="es-CO" b="1" dirty="0" smtClean="0"/>
              <a:t>ventana</a:t>
            </a:r>
            <a:r>
              <a:rPr lang="es-CO" dirty="0" smtClean="0"/>
              <a:t>: Llevan </a:t>
            </a:r>
            <a:r>
              <a:rPr lang="es-CO" dirty="0"/>
              <a:t>una ventana plástica en la parte inferior izquierda que deja ver la dirección escrita en la propia carta.</a:t>
            </a:r>
          </a:p>
          <a:p>
            <a:endParaRPr lang="es-CO"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558" y="2708920"/>
            <a:ext cx="3816424" cy="33413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078" y="2708920"/>
            <a:ext cx="2885306" cy="30444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1072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7584" y="1124744"/>
            <a:ext cx="7344816" cy="2862322"/>
          </a:xfrm>
          <a:prstGeom prst="rect">
            <a:avLst/>
          </a:prstGeom>
          <a:noFill/>
        </p:spPr>
        <p:txBody>
          <a:bodyPr wrap="square" rtlCol="0">
            <a:spAutoFit/>
          </a:bodyPr>
          <a:lstStyle/>
          <a:p>
            <a:r>
              <a:rPr lang="es-CO" b="1" dirty="0" smtClean="0"/>
              <a:t>TARJETAS PERSONALES</a:t>
            </a:r>
          </a:p>
          <a:p>
            <a:r>
              <a:rPr lang="es-CO" dirty="0"/>
              <a:t>Las tarjetas personales son una herramienta indispensable en la presentación de cualquier empresa, negocio, actividad o servicio profesional. </a:t>
            </a:r>
            <a:endParaRPr lang="es-CO" dirty="0" smtClean="0"/>
          </a:p>
          <a:p>
            <a:r>
              <a:rPr lang="es-CO" b="1" dirty="0" smtClean="0"/>
              <a:t>Que </a:t>
            </a:r>
            <a:r>
              <a:rPr lang="es-CO" b="1" dirty="0"/>
              <a:t>se debe de tener </a:t>
            </a:r>
            <a:r>
              <a:rPr lang="es-CO" b="1" dirty="0" smtClean="0"/>
              <a:t>en cuenta </a:t>
            </a:r>
            <a:r>
              <a:rPr lang="es-CO" b="1" dirty="0"/>
              <a:t>para un buen </a:t>
            </a:r>
            <a:r>
              <a:rPr lang="es-CO" b="1" dirty="0" smtClean="0"/>
              <a:t>diseño:</a:t>
            </a:r>
            <a:endParaRPr lang="es-CO" dirty="0"/>
          </a:p>
          <a:p>
            <a:r>
              <a:rPr lang="es-CO" dirty="0"/>
              <a:t>El diseño o forma en que está distribuida la </a:t>
            </a:r>
            <a:r>
              <a:rPr lang="es-CO" dirty="0" smtClean="0"/>
              <a:t>información, </a:t>
            </a:r>
            <a:r>
              <a:rPr lang="es-CO" dirty="0"/>
              <a:t>l</a:t>
            </a:r>
            <a:r>
              <a:rPr lang="es-CO" dirty="0" smtClean="0"/>
              <a:t>os </a:t>
            </a:r>
            <a:r>
              <a:rPr lang="es-CO" dirty="0"/>
              <a:t>datos que se incluyen en la </a:t>
            </a:r>
            <a:r>
              <a:rPr lang="es-CO" dirty="0" smtClean="0"/>
              <a:t>tarjeta, </a:t>
            </a:r>
            <a:r>
              <a:rPr lang="es-CO" dirty="0"/>
              <a:t>e</a:t>
            </a:r>
            <a:r>
              <a:rPr lang="es-CO" dirty="0" smtClean="0"/>
              <a:t>l </a:t>
            </a:r>
            <a:r>
              <a:rPr lang="es-CO" dirty="0"/>
              <a:t>material o soporte sobre el que </a:t>
            </a:r>
            <a:r>
              <a:rPr lang="es-CO" dirty="0" smtClean="0"/>
              <a:t>imprimimos, el </a:t>
            </a:r>
            <a:r>
              <a:rPr lang="es-CO" dirty="0"/>
              <a:t>tipo de impresión en el que está </a:t>
            </a:r>
            <a:r>
              <a:rPr lang="es-CO" dirty="0" smtClean="0"/>
              <a:t>realizada.</a:t>
            </a:r>
            <a:endParaRPr lang="es-CO" dirty="0"/>
          </a:p>
          <a:p>
            <a:r>
              <a:rPr lang="es-CO" dirty="0"/>
              <a:t/>
            </a:r>
            <a:br>
              <a:rPr lang="es-CO" dirty="0"/>
            </a:br>
            <a:endParaRPr lang="es-CO" b="1"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1578" y="3570465"/>
            <a:ext cx="3810000" cy="2562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1769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20618" y="836712"/>
            <a:ext cx="7128792" cy="369332"/>
          </a:xfrm>
          <a:prstGeom prst="rect">
            <a:avLst/>
          </a:prstGeom>
          <a:noFill/>
        </p:spPr>
        <p:txBody>
          <a:bodyPr wrap="square" rtlCol="0">
            <a:spAutoFit/>
          </a:bodyPr>
          <a:lstStyle/>
          <a:p>
            <a:r>
              <a:rPr lang="es-CO" b="1" dirty="0" smtClean="0"/>
              <a:t>TIPOS DE TARJETAS PERSONALES</a:t>
            </a:r>
            <a:endParaRPr lang="es-CO"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26451">
            <a:off x="699991" y="3629509"/>
            <a:ext cx="3672408" cy="243538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75290">
            <a:off x="4765034" y="3717032"/>
            <a:ext cx="3384376" cy="25398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59198">
            <a:off x="3469048" y="1439178"/>
            <a:ext cx="3109358" cy="202784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5058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7584" y="908720"/>
            <a:ext cx="7272808" cy="2862322"/>
          </a:xfrm>
          <a:prstGeom prst="rect">
            <a:avLst/>
          </a:prstGeom>
          <a:noFill/>
        </p:spPr>
        <p:txBody>
          <a:bodyPr wrap="square" rtlCol="0">
            <a:spAutoFit/>
          </a:bodyPr>
          <a:lstStyle/>
          <a:p>
            <a:r>
              <a:rPr lang="es-CO" b="1" dirty="0" smtClean="0"/>
              <a:t>DIAGRAMACIÓN</a:t>
            </a:r>
          </a:p>
          <a:p>
            <a:r>
              <a:rPr lang="es-CO" dirty="0"/>
              <a:t>Las tarjetas personales es la presentación de la imagen de la empresa o personas  donde contiene la información </a:t>
            </a:r>
            <a:r>
              <a:rPr lang="es-CO" dirty="0" smtClean="0"/>
              <a:t>de las </a:t>
            </a:r>
            <a:r>
              <a:rPr lang="es-CO" dirty="0"/>
              <a:t>personas , el nombre , el correo ,la página web o blog y quizás la dirección , una características que tiene las tarjetas personales es el diseño , un diseño debe ser simple , no debe ser muy cargado , debe ser bien diagramado , debe contener el logotipos si es que tiene un logo  .</a:t>
            </a:r>
          </a:p>
          <a:p>
            <a:r>
              <a:rPr lang="es-CO" dirty="0"/>
              <a:t> </a:t>
            </a:r>
          </a:p>
          <a:p>
            <a:endParaRPr lang="es-CO"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129" y="3429000"/>
            <a:ext cx="4005263" cy="27257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916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71391" y="1196752"/>
            <a:ext cx="6912768" cy="3416320"/>
          </a:xfrm>
          <a:prstGeom prst="rect">
            <a:avLst/>
          </a:prstGeom>
          <a:noFill/>
        </p:spPr>
        <p:txBody>
          <a:bodyPr wrap="square" rtlCol="0">
            <a:spAutoFit/>
          </a:bodyPr>
          <a:lstStyle/>
          <a:p>
            <a:r>
              <a:rPr lang="es-CO" b="1" dirty="0" smtClean="0"/>
              <a:t>PARA QUÉ SIRVE</a:t>
            </a:r>
          </a:p>
          <a:p>
            <a:r>
              <a:rPr lang="es-CO" dirty="0"/>
              <a:t>S</a:t>
            </a:r>
            <a:r>
              <a:rPr lang="es-CO" dirty="0" smtClean="0"/>
              <a:t>irven </a:t>
            </a:r>
            <a:r>
              <a:rPr lang="es-CO" dirty="0"/>
              <a:t>para generar oportunidades de negocio, reforzar el contacto entre las empresas y personas, y como una estrategia de marketing empresarial. </a:t>
            </a:r>
            <a:br>
              <a:rPr lang="es-CO" dirty="0"/>
            </a:br>
            <a:r>
              <a:rPr lang="es-CO" dirty="0"/>
              <a:t>Se recomienda, como característica común, que las tarjetas de presentación tengan un tamaño estandarizado de 9 por 5 cm, así mismo le sugerimos tener en cuenta los siguientes consejos al elaborar una tarjeta.</a:t>
            </a:r>
          </a:p>
          <a:p>
            <a:r>
              <a:rPr lang="es-CO" dirty="0"/>
              <a:t>• Incluir en su tarjeta uno o más aspectos de diseño para transmitir un mensaje o dejar una buena impresión, así sea sólo agradar a la vista.</a:t>
            </a:r>
            <a:br>
              <a:rPr lang="es-CO" dirty="0"/>
            </a:br>
            <a:endParaRPr lang="es-CO" b="1" dirty="0"/>
          </a:p>
        </p:txBody>
      </p:sp>
    </p:spTree>
    <p:extLst>
      <p:ext uri="{BB962C8B-B14F-4D97-AF65-F5344CB8AC3E}">
        <p14:creationId xmlns:p14="http://schemas.microsoft.com/office/powerpoint/2010/main" val="3157508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7584" y="908720"/>
            <a:ext cx="6840760" cy="369332"/>
          </a:xfrm>
          <a:prstGeom prst="rect">
            <a:avLst/>
          </a:prstGeom>
          <a:noFill/>
        </p:spPr>
        <p:txBody>
          <a:bodyPr wrap="square" rtlCol="0">
            <a:spAutoFit/>
          </a:bodyPr>
          <a:lstStyle/>
          <a:p>
            <a:r>
              <a:rPr lang="es-CO" b="1" dirty="0" smtClean="0"/>
              <a:t>EJEMPLOS</a:t>
            </a:r>
            <a:endParaRPr lang="es-CO" b="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596" y="1398602"/>
            <a:ext cx="3312368" cy="20146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596" y="3808852"/>
            <a:ext cx="3312368" cy="19165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0972" y="1398602"/>
            <a:ext cx="3290738" cy="20146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0972" y="3767561"/>
            <a:ext cx="3290738" cy="1998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795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172</TotalTime>
  <Words>243</Words>
  <Application>Microsoft Office PowerPoint</Application>
  <PresentationFormat>Presentación en pantalla (4:3)</PresentationFormat>
  <Paragraphs>27</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Austin</vt:lpstr>
      <vt:lpstr>SOBRES Y TARJETAS PERSONALES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SOBRES Y TARJETAS PERSONALES</dc:title>
  <dc:creator>usuario</dc:creator>
  <cp:lastModifiedBy>usuario</cp:lastModifiedBy>
  <cp:revision>9</cp:revision>
  <dcterms:created xsi:type="dcterms:W3CDTF">2013-05-08T13:53:04Z</dcterms:created>
  <dcterms:modified xsi:type="dcterms:W3CDTF">2013-05-08T16:49:14Z</dcterms:modified>
</cp:coreProperties>
</file>